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84" r:id="rId2"/>
    <p:sldId id="257" r:id="rId3"/>
    <p:sldId id="256" r:id="rId4"/>
    <p:sldId id="258" r:id="rId5"/>
    <p:sldId id="285" r:id="rId6"/>
    <p:sldId id="259" r:id="rId7"/>
    <p:sldId id="286" r:id="rId8"/>
    <p:sldId id="260" r:id="rId9"/>
    <p:sldId id="287" r:id="rId10"/>
    <p:sldId id="261" r:id="rId11"/>
    <p:sldId id="266" r:id="rId12"/>
    <p:sldId id="267" r:id="rId13"/>
    <p:sldId id="268" r:id="rId14"/>
    <p:sldId id="272" r:id="rId15"/>
    <p:sldId id="275" r:id="rId16"/>
    <p:sldId id="278" r:id="rId17"/>
    <p:sldId id="279" r:id="rId18"/>
    <p:sldId id="283" r:id="rId19"/>
    <p:sldId id="280" r:id="rId20"/>
    <p:sldId id="281" r:id="rId21"/>
    <p:sldId id="282" r:id="rId22"/>
  </p:sldIdLst>
  <p:sldSz cx="14630400" cy="8229600"/>
  <p:notesSz cx="8229600" cy="14630400"/>
  <p:embeddedFontLst>
    <p:embeddedFont>
      <p:font typeface="Agency FB" panose="020B0503020202020204" pitchFamily="34" charset="0"/>
      <p:regular r:id="rId24"/>
      <p:bold r:id="rId2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E4074-6989-4E2A-966D-8CA46A5E13EE}" v="5" dt="2024-12-18T12:01:10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D04E4074-6989-4E2A-966D-8CA46A5E13EE}"/>
    <pc:docChg chg="undo custSel addSld modSld">
      <pc:chgData name="Mikel Telo" userId="fe634e7b74a3d0f5" providerId="LiveId" clId="{D04E4074-6989-4E2A-966D-8CA46A5E13EE}" dt="2024-12-18T12:03:45.200" v="39" actId="478"/>
      <pc:docMkLst>
        <pc:docMk/>
      </pc:docMkLst>
      <pc:sldChg chg="addSp delSp modSp mod">
        <pc:chgData name="Mikel Telo" userId="fe634e7b74a3d0f5" providerId="LiveId" clId="{D04E4074-6989-4E2A-966D-8CA46A5E13EE}" dt="2024-12-18T11:52:23.576" v="17" actId="21"/>
        <pc:sldMkLst>
          <pc:docMk/>
          <pc:sldMk cId="0" sldId="257"/>
        </pc:sldMkLst>
        <pc:spChg chg="del mod">
          <ac:chgData name="Mikel Telo" userId="fe634e7b74a3d0f5" providerId="LiveId" clId="{D04E4074-6989-4E2A-966D-8CA46A5E13EE}" dt="2024-12-18T11:50:43.934" v="1" actId="478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4" creationId="{00000000-0000-0000-0000-000000000000}"/>
          </ac:spMkLst>
        </pc:spChg>
        <pc:spChg chg="add del mod">
          <ac:chgData name="Mikel Telo" userId="fe634e7b74a3d0f5" providerId="LiveId" clId="{D04E4074-6989-4E2A-966D-8CA46A5E13EE}" dt="2024-12-18T11:52:23.576" v="17" actId="21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Mikel Telo" userId="fe634e7b74a3d0f5" providerId="LiveId" clId="{D04E4074-6989-4E2A-966D-8CA46A5E13EE}" dt="2024-12-18T11:52:23.576" v="17" actId="21"/>
          <ac:spMkLst>
            <pc:docMk/>
            <pc:sldMk cId="0" sldId="257"/>
            <ac:spMk id="6" creationId="{00000000-0000-0000-0000-000000000000}"/>
          </ac:spMkLst>
        </pc:spChg>
        <pc:spChg chg="add del mod">
          <ac:chgData name="Mikel Telo" userId="fe634e7b74a3d0f5" providerId="LiveId" clId="{D04E4074-6989-4E2A-966D-8CA46A5E13EE}" dt="2024-12-18T11:52:23.576" v="17" actId="21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Mikel Telo" userId="fe634e7b74a3d0f5" providerId="LiveId" clId="{D04E4074-6989-4E2A-966D-8CA46A5E13EE}" dt="2024-12-18T11:51:04.863" v="6" actId="1076"/>
          <ac:spMkLst>
            <pc:docMk/>
            <pc:sldMk cId="0" sldId="257"/>
            <ac:spMk id="17" creationId="{00000000-0000-0000-0000-000000000000}"/>
          </ac:spMkLst>
        </pc:spChg>
        <pc:picChg chg="mod">
          <ac:chgData name="Mikel Telo" userId="fe634e7b74a3d0f5" providerId="LiveId" clId="{D04E4074-6989-4E2A-966D-8CA46A5E13EE}" dt="2024-12-18T11:50:56.847" v="5" actId="1076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Mikel Telo" userId="fe634e7b74a3d0f5" providerId="LiveId" clId="{D04E4074-6989-4E2A-966D-8CA46A5E13EE}" dt="2024-12-18T11:50:48.751" v="3" actId="1076"/>
          <ac:picMkLst>
            <pc:docMk/>
            <pc:sldMk cId="0" sldId="257"/>
            <ac:picMk id="19" creationId="{645D1503-2429-9FFC-7496-0A1C051469E7}"/>
          </ac:picMkLst>
        </pc:picChg>
        <pc:picChg chg="mod">
          <ac:chgData name="Mikel Telo" userId="fe634e7b74a3d0f5" providerId="LiveId" clId="{D04E4074-6989-4E2A-966D-8CA46A5E13EE}" dt="2024-12-18T11:50:47.436" v="2" actId="1076"/>
          <ac:picMkLst>
            <pc:docMk/>
            <pc:sldMk cId="0" sldId="257"/>
            <ac:picMk id="21" creationId="{CEE234CF-B3FC-7F4B-307E-ACC2B2B824CD}"/>
          </ac:picMkLst>
        </pc:picChg>
      </pc:sldChg>
      <pc:sldChg chg="delSp mod">
        <pc:chgData name="Mikel Telo" userId="fe634e7b74a3d0f5" providerId="LiveId" clId="{D04E4074-6989-4E2A-966D-8CA46A5E13EE}" dt="2024-12-18T11:53:22.283" v="21" actId="21"/>
        <pc:sldMkLst>
          <pc:docMk/>
          <pc:sldMk cId="0" sldId="259"/>
        </pc:sldMkLst>
        <pc:spChg chg="del">
          <ac:chgData name="Mikel Telo" userId="fe634e7b74a3d0f5" providerId="LiveId" clId="{D04E4074-6989-4E2A-966D-8CA46A5E13EE}" dt="2024-12-18T11:53:22.283" v="21" actId="21"/>
          <ac:spMkLst>
            <pc:docMk/>
            <pc:sldMk cId="0" sldId="259"/>
            <ac:spMk id="8" creationId="{00000000-0000-0000-0000-000000000000}"/>
          </ac:spMkLst>
        </pc:spChg>
        <pc:spChg chg="del">
          <ac:chgData name="Mikel Telo" userId="fe634e7b74a3d0f5" providerId="LiveId" clId="{D04E4074-6989-4E2A-966D-8CA46A5E13EE}" dt="2024-12-18T11:53:22.283" v="21" actId="21"/>
          <ac:spMkLst>
            <pc:docMk/>
            <pc:sldMk cId="0" sldId="259"/>
            <ac:spMk id="9" creationId="{00000000-0000-0000-0000-000000000000}"/>
          </ac:spMkLst>
        </pc:spChg>
        <pc:spChg chg="del">
          <ac:chgData name="Mikel Telo" userId="fe634e7b74a3d0f5" providerId="LiveId" clId="{D04E4074-6989-4E2A-966D-8CA46A5E13EE}" dt="2024-12-18T11:53:22.283" v="21" actId="21"/>
          <ac:spMkLst>
            <pc:docMk/>
            <pc:sldMk cId="0" sldId="259"/>
            <ac:spMk id="10" creationId="{00000000-0000-0000-0000-000000000000}"/>
          </ac:spMkLst>
        </pc:spChg>
        <pc:spChg chg="del">
          <ac:chgData name="Mikel Telo" userId="fe634e7b74a3d0f5" providerId="LiveId" clId="{D04E4074-6989-4E2A-966D-8CA46A5E13EE}" dt="2024-12-18T11:53:22.283" v="21" actId="21"/>
          <ac:spMkLst>
            <pc:docMk/>
            <pc:sldMk cId="0" sldId="259"/>
            <ac:spMk id="11" creationId="{00000000-0000-0000-0000-000000000000}"/>
          </ac:spMkLst>
        </pc:spChg>
        <pc:spChg chg="del">
          <ac:chgData name="Mikel Telo" userId="fe634e7b74a3d0f5" providerId="LiveId" clId="{D04E4074-6989-4E2A-966D-8CA46A5E13EE}" dt="2024-12-18T11:53:22.283" v="21" actId="21"/>
          <ac:spMkLst>
            <pc:docMk/>
            <pc:sldMk cId="0" sldId="259"/>
            <ac:spMk id="12" creationId="{00000000-0000-0000-0000-000000000000}"/>
          </ac:spMkLst>
        </pc:spChg>
        <pc:picChg chg="del">
          <ac:chgData name="Mikel Telo" userId="fe634e7b74a3d0f5" providerId="LiveId" clId="{D04E4074-6989-4E2A-966D-8CA46A5E13EE}" dt="2024-12-18T11:52:52.886" v="20" actId="478"/>
          <ac:picMkLst>
            <pc:docMk/>
            <pc:sldMk cId="0" sldId="259"/>
            <ac:picMk id="14" creationId="{A75CC125-067A-1B60-7887-0A6E9FC40435}"/>
          </ac:picMkLst>
        </pc:picChg>
        <pc:picChg chg="del">
          <ac:chgData name="Mikel Telo" userId="fe634e7b74a3d0f5" providerId="LiveId" clId="{D04E4074-6989-4E2A-966D-8CA46A5E13EE}" dt="2024-12-18T11:52:52.886" v="20" actId="478"/>
          <ac:picMkLst>
            <pc:docMk/>
            <pc:sldMk cId="0" sldId="259"/>
            <ac:picMk id="19" creationId="{7D47794A-EDB9-4159-B97A-F230D5A5CA32}"/>
          </ac:picMkLst>
        </pc:picChg>
      </pc:sldChg>
      <pc:sldChg chg="delSp mod">
        <pc:chgData name="Mikel Telo" userId="fe634e7b74a3d0f5" providerId="LiveId" clId="{D04E4074-6989-4E2A-966D-8CA46A5E13EE}" dt="2024-12-18T12:03:45.200" v="39" actId="478"/>
        <pc:sldMkLst>
          <pc:docMk/>
          <pc:sldMk cId="0" sldId="261"/>
        </pc:sldMkLst>
        <pc:picChg chg="del">
          <ac:chgData name="Mikel Telo" userId="fe634e7b74a3d0f5" providerId="LiveId" clId="{D04E4074-6989-4E2A-966D-8CA46A5E13EE}" dt="2024-12-18T12:03:45.200" v="39" actId="478"/>
          <ac:picMkLst>
            <pc:docMk/>
            <pc:sldMk cId="0" sldId="261"/>
            <ac:picMk id="6" creationId="{37F3E055-1FD8-B89C-4D7D-A1CB3C66D00F}"/>
          </ac:picMkLst>
        </pc:picChg>
      </pc:sldChg>
      <pc:sldChg chg="addSp modSp new">
        <pc:chgData name="Mikel Telo" userId="fe634e7b74a3d0f5" providerId="LiveId" clId="{D04E4074-6989-4E2A-966D-8CA46A5E13EE}" dt="2024-12-18T11:52:32.387" v="19"/>
        <pc:sldMkLst>
          <pc:docMk/>
          <pc:sldMk cId="2509052480" sldId="285"/>
        </pc:sldMkLst>
        <pc:spChg chg="add mod">
          <ac:chgData name="Mikel Telo" userId="fe634e7b74a3d0f5" providerId="LiveId" clId="{D04E4074-6989-4E2A-966D-8CA46A5E13EE}" dt="2024-12-18T11:52:32.387" v="19"/>
          <ac:spMkLst>
            <pc:docMk/>
            <pc:sldMk cId="2509052480" sldId="285"/>
            <ac:spMk id="5" creationId="{00000000-0000-0000-0000-000000000000}"/>
          </ac:spMkLst>
        </pc:spChg>
        <pc:spChg chg="add mod">
          <ac:chgData name="Mikel Telo" userId="fe634e7b74a3d0f5" providerId="LiveId" clId="{D04E4074-6989-4E2A-966D-8CA46A5E13EE}" dt="2024-12-18T11:52:32.387" v="19"/>
          <ac:spMkLst>
            <pc:docMk/>
            <pc:sldMk cId="2509052480" sldId="285"/>
            <ac:spMk id="6" creationId="{00000000-0000-0000-0000-000000000000}"/>
          </ac:spMkLst>
        </pc:spChg>
        <pc:spChg chg="add mod">
          <ac:chgData name="Mikel Telo" userId="fe634e7b74a3d0f5" providerId="LiveId" clId="{D04E4074-6989-4E2A-966D-8CA46A5E13EE}" dt="2024-12-18T11:52:32.387" v="19"/>
          <ac:spMkLst>
            <pc:docMk/>
            <pc:sldMk cId="2509052480" sldId="285"/>
            <ac:spMk id="7" creationId="{00000000-0000-0000-0000-000000000000}"/>
          </ac:spMkLst>
        </pc:spChg>
      </pc:sldChg>
      <pc:sldChg chg="addSp modSp new mod">
        <pc:chgData name="Mikel Telo" userId="fe634e7b74a3d0f5" providerId="LiveId" clId="{D04E4074-6989-4E2A-966D-8CA46A5E13EE}" dt="2024-12-18T11:53:31.471" v="24" actId="1076"/>
        <pc:sldMkLst>
          <pc:docMk/>
          <pc:sldMk cId="3038254054" sldId="286"/>
        </pc:sldMkLst>
        <pc:spChg chg="add mod">
          <ac:chgData name="Mikel Telo" userId="fe634e7b74a3d0f5" providerId="LiveId" clId="{D04E4074-6989-4E2A-966D-8CA46A5E13EE}" dt="2024-12-18T11:53:31.471" v="24" actId="1076"/>
          <ac:spMkLst>
            <pc:docMk/>
            <pc:sldMk cId="3038254054" sldId="286"/>
            <ac:spMk id="8" creationId="{00000000-0000-0000-0000-000000000000}"/>
          </ac:spMkLst>
        </pc:spChg>
        <pc:spChg chg="add mod">
          <ac:chgData name="Mikel Telo" userId="fe634e7b74a3d0f5" providerId="LiveId" clId="{D04E4074-6989-4E2A-966D-8CA46A5E13EE}" dt="2024-12-18T11:53:31.471" v="24" actId="1076"/>
          <ac:spMkLst>
            <pc:docMk/>
            <pc:sldMk cId="3038254054" sldId="286"/>
            <ac:spMk id="9" creationId="{00000000-0000-0000-0000-000000000000}"/>
          </ac:spMkLst>
        </pc:spChg>
        <pc:spChg chg="add mod">
          <ac:chgData name="Mikel Telo" userId="fe634e7b74a3d0f5" providerId="LiveId" clId="{D04E4074-6989-4E2A-966D-8CA46A5E13EE}" dt="2024-12-18T11:53:31.471" v="24" actId="1076"/>
          <ac:spMkLst>
            <pc:docMk/>
            <pc:sldMk cId="3038254054" sldId="286"/>
            <ac:spMk id="10" creationId="{00000000-0000-0000-0000-000000000000}"/>
          </ac:spMkLst>
        </pc:spChg>
        <pc:spChg chg="add mod">
          <ac:chgData name="Mikel Telo" userId="fe634e7b74a3d0f5" providerId="LiveId" clId="{D04E4074-6989-4E2A-966D-8CA46A5E13EE}" dt="2024-12-18T11:53:31.471" v="24" actId="1076"/>
          <ac:spMkLst>
            <pc:docMk/>
            <pc:sldMk cId="3038254054" sldId="286"/>
            <ac:spMk id="11" creationId="{00000000-0000-0000-0000-000000000000}"/>
          </ac:spMkLst>
        </pc:spChg>
        <pc:spChg chg="add mod">
          <ac:chgData name="Mikel Telo" userId="fe634e7b74a3d0f5" providerId="LiveId" clId="{D04E4074-6989-4E2A-966D-8CA46A5E13EE}" dt="2024-12-18T11:53:31.471" v="24" actId="1076"/>
          <ac:spMkLst>
            <pc:docMk/>
            <pc:sldMk cId="3038254054" sldId="286"/>
            <ac:spMk id="12" creationId="{00000000-0000-0000-0000-000000000000}"/>
          </ac:spMkLst>
        </pc:spChg>
      </pc:sldChg>
      <pc:sldChg chg="addSp delSp modSp new mod">
        <pc:chgData name="Mikel Telo" userId="fe634e7b74a3d0f5" providerId="LiveId" clId="{D04E4074-6989-4E2A-966D-8CA46A5E13EE}" dt="2024-12-18T12:01:13.751" v="38" actId="1076"/>
        <pc:sldMkLst>
          <pc:docMk/>
          <pc:sldMk cId="3168878031" sldId="287"/>
        </pc:sldMkLst>
        <pc:picChg chg="add del mod">
          <ac:chgData name="Mikel Telo" userId="fe634e7b74a3d0f5" providerId="LiveId" clId="{D04E4074-6989-4E2A-966D-8CA46A5E13EE}" dt="2024-12-18T12:01:02.370" v="35" actId="478"/>
          <ac:picMkLst>
            <pc:docMk/>
            <pc:sldMk cId="3168878031" sldId="287"/>
            <ac:picMk id="3" creationId="{EBF21BE7-64F0-AC34-4572-DA97B2B3555E}"/>
          </ac:picMkLst>
        </pc:picChg>
        <pc:picChg chg="add del mod">
          <ac:chgData name="Mikel Telo" userId="fe634e7b74a3d0f5" providerId="LiveId" clId="{D04E4074-6989-4E2A-966D-8CA46A5E13EE}" dt="2024-12-18T12:01:02.370" v="35" actId="478"/>
          <ac:picMkLst>
            <pc:docMk/>
            <pc:sldMk cId="3168878031" sldId="287"/>
            <ac:picMk id="4" creationId="{47A88C1E-4194-B9CE-428B-0B451129D9AE}"/>
          </ac:picMkLst>
        </pc:picChg>
        <pc:picChg chg="add del mod">
          <ac:chgData name="Mikel Telo" userId="fe634e7b74a3d0f5" providerId="LiveId" clId="{D04E4074-6989-4E2A-966D-8CA46A5E13EE}" dt="2024-12-18T12:01:04.903" v="36" actId="478"/>
          <ac:picMkLst>
            <pc:docMk/>
            <pc:sldMk cId="3168878031" sldId="287"/>
            <ac:picMk id="5" creationId="{5F52E153-0034-B511-4BB1-63A161CF383B}"/>
          </ac:picMkLst>
        </pc:picChg>
        <pc:picChg chg="add mod">
          <ac:chgData name="Mikel Telo" userId="fe634e7b74a3d0f5" providerId="LiveId" clId="{D04E4074-6989-4E2A-966D-8CA46A5E13EE}" dt="2024-12-18T12:01:13.751" v="38" actId="1076"/>
          <ac:picMkLst>
            <pc:docMk/>
            <pc:sldMk cId="3168878031" sldId="287"/>
            <ac:picMk id="6" creationId="{027E35F3-B447-0CDC-BC48-4CD9E1E1FB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101DB4-ABC8-CB1C-9FAB-A2D9FD2F30D2}"/>
              </a:ext>
            </a:extLst>
          </p:cNvPr>
          <p:cNvSpPr txBox="1"/>
          <p:nvPr/>
        </p:nvSpPr>
        <p:spPr>
          <a:xfrm>
            <a:off x="3111190" y="128239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TITULO ESTRATEGIA PREDICTIVA PARA LA OPTIMIZACION DE CAMPAÑAS DE MARKETING EN ECOMMERCE</a:t>
            </a:r>
          </a:p>
        </p:txBody>
      </p:sp>
    </p:spTree>
    <p:extLst>
      <p:ext uri="{BB962C8B-B14F-4D97-AF65-F5344CB8AC3E}">
        <p14:creationId xmlns:p14="http://schemas.microsoft.com/office/powerpoint/2010/main" val="396548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" y="3566440"/>
            <a:ext cx="8245436" cy="4002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8685D66-0CA9-B132-B3A0-635B54C16A5D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1B341-BEA7-C2F0-1D3E-B708156BCCE5}"/>
              </a:ext>
            </a:extLst>
          </p:cNvPr>
          <p:cNvSpPr txBox="1"/>
          <p:nvPr/>
        </p:nvSpPr>
        <p:spPr>
          <a:xfrm>
            <a:off x="9890564" y="320516"/>
            <a:ext cx="458545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EmailOpens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ClickThroughRate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AdSpend</a:t>
            </a:r>
            <a:endParaRPr lang="es-ES" b="1" dirty="0">
              <a:latin typeface="Agency FB" panose="020B0503020202020204" pitchFamily="34" charset="0"/>
            </a:endParaRPr>
          </a:p>
          <a:p>
            <a:pPr lvl="1"/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LoyaltyPoints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PreviousPurchases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Awareness: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4D7836B0-FFF3-AB72-8742-90875C99D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106" y="6345621"/>
            <a:ext cx="2303586" cy="1295767"/>
          </a:xfrm>
          <a:prstGeom prst="rect">
            <a:avLst/>
          </a:prstGeom>
        </p:spPr>
      </p:pic>
      <p:pic>
        <p:nvPicPr>
          <p:cNvPr id="11" name="Imagen 10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6D73031-92EA-5335-09F9-F0C46448B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387" y="4390697"/>
            <a:ext cx="1436380" cy="1436380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0D280FD-C6BB-D0E9-3C91-DF59DCE8C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1403" y="2189333"/>
            <a:ext cx="2096509" cy="1489109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E83EDA89-DF9A-8A5A-ACBA-4DB4B2E3C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3857" y="655914"/>
            <a:ext cx="1927811" cy="8263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959" y="1136647"/>
            <a:ext cx="5715000" cy="6262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B0D0895-3E62-C47C-FD86-0D7FE3B0D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47" y="1088915"/>
            <a:ext cx="5805709" cy="2818160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4D7E6081-B66C-3F9C-25E4-9DC269B64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14" y="3926145"/>
            <a:ext cx="7594176" cy="42585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D8039799-4154-B9B7-5BFF-2FF2DE0524C6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18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y medio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comunicación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ROI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4" y="1165843"/>
            <a:ext cx="5904459" cy="3406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9" y="7180064"/>
            <a:ext cx="447365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813472E-BB0F-5A47-5C83-76594F1FC204}"/>
              </a:ext>
            </a:extLst>
          </p:cNvPr>
          <p:cNvSpPr/>
          <p:nvPr/>
        </p:nvSpPr>
        <p:spPr>
          <a:xfrm>
            <a:off x="626269" y="180727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Kmeans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,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8A2B02F-44A4-DBFB-6462-51AC2CA5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64" y="2782614"/>
            <a:ext cx="7765844" cy="4956568"/>
          </a:xfrm>
          <a:prstGeom prst="rect">
            <a:avLst/>
          </a:prstGeom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25A1073-3AFA-DCB4-A489-D00498AB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83" y="4572001"/>
            <a:ext cx="5904459" cy="33513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FD3233-7A5D-9004-A915-703DA0869E72}"/>
              </a:ext>
            </a:extLst>
          </p:cNvPr>
          <p:cNvSpPr txBox="1"/>
          <p:nvPr/>
        </p:nvSpPr>
        <p:spPr>
          <a:xfrm>
            <a:off x="6541363" y="1012358"/>
            <a:ext cx="7464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CampaignType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</a:t>
            </a:r>
            <a:r>
              <a:rPr lang="en-US" sz="1600" b="1" dirty="0">
                <a:latin typeface="Agency FB" panose="020B0503020202020204" pitchFamily="34" charset="0"/>
              </a:rPr>
              <a:t>Awareness, Consideration, Conversion, Retention</a:t>
            </a:r>
          </a:p>
          <a:p>
            <a:endParaRPr lang="en-US" sz="1600" dirty="0">
              <a:latin typeface="Agency FB" panose="020B0503020202020204" pitchFamily="34" charset="0"/>
            </a:endParaRPr>
          </a:p>
          <a:p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CampaignChannel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</a:t>
            </a:r>
            <a:r>
              <a:rPr lang="es-ES" sz="1600" b="1" dirty="0">
                <a:latin typeface="Agency FB" panose="020B0503020202020204" pitchFamily="34" charset="0"/>
              </a:rPr>
              <a:t>Email, PPC, </a:t>
            </a:r>
            <a:r>
              <a:rPr lang="es-ES" sz="1600" b="1" dirty="0" err="1">
                <a:latin typeface="Agency FB" panose="020B0503020202020204" pitchFamily="34" charset="0"/>
              </a:rPr>
              <a:t>Referral</a:t>
            </a:r>
            <a:r>
              <a:rPr lang="es-ES" sz="1600" b="1" dirty="0">
                <a:latin typeface="Agency FB" panose="020B0503020202020204" pitchFamily="34" charset="0"/>
              </a:rPr>
              <a:t>, SEO, Social Media</a:t>
            </a:r>
          </a:p>
          <a:p>
            <a:endParaRPr lang="es-ES" sz="1600" dirty="0">
              <a:latin typeface="Agency FB" panose="020B0503020202020204" pitchFamily="34" charset="0"/>
            </a:endParaRPr>
          </a:p>
          <a:p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Client: </a:t>
            </a:r>
            <a:r>
              <a:rPr lang="es-ES" sz="1600" b="1" dirty="0">
                <a:latin typeface="Agency FB" panose="020B0503020202020204" pitchFamily="34" charset="0"/>
              </a:rPr>
              <a:t>Age, </a:t>
            </a:r>
            <a:r>
              <a:rPr lang="es-ES" sz="1600" b="1" dirty="0" err="1">
                <a:latin typeface="Agency FB" panose="020B0503020202020204" pitchFamily="34" charset="0"/>
              </a:rPr>
              <a:t>Income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Gender</a:t>
            </a:r>
            <a:r>
              <a:rPr lang="es-ES" sz="1600" b="1" dirty="0">
                <a:latin typeface="Agency FB" panose="020B0503020202020204" pitchFamily="34" charset="0"/>
              </a:rPr>
              <a:t>; </a:t>
            </a:r>
            <a:r>
              <a:rPr lang="es-ES" sz="1600" b="1" dirty="0" err="1">
                <a:latin typeface="Agency FB" panose="020B0503020202020204" pitchFamily="34" charset="0"/>
              </a:rPr>
              <a:t>ClickThroughRate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ConversionRate</a:t>
            </a:r>
            <a:r>
              <a:rPr lang="es-ES" sz="1600" b="1" dirty="0">
                <a:latin typeface="Agency FB" panose="020B0503020202020204" pitchFamily="34" charset="0"/>
              </a:rPr>
              <a:t>;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TimeOnSite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WebsiteVisits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PagesPerVisit</a:t>
            </a:r>
            <a:r>
              <a:rPr lang="es-ES" sz="1600" b="1" dirty="0">
                <a:latin typeface="Agency FB" panose="020B0503020202020204" pitchFamily="34" charset="0"/>
              </a:rPr>
              <a:t>), </a:t>
            </a:r>
            <a:r>
              <a:rPr lang="es-ES" sz="1600" b="1" dirty="0" err="1">
                <a:latin typeface="Agency FB" panose="020B0503020202020204" pitchFamily="34" charset="0"/>
              </a:rPr>
              <a:t>SocialShares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EmailClicks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EmailOpens</a:t>
            </a:r>
            <a:r>
              <a:rPr lang="es-ES" sz="1600" b="1" dirty="0">
                <a:latin typeface="Agency FB" panose="020B0503020202020204" pitchFamily="34" charset="0"/>
              </a:rPr>
              <a:t>), </a:t>
            </a:r>
            <a:r>
              <a:rPr lang="es-ES" sz="1600" b="1" dirty="0" err="1">
                <a:latin typeface="Agency FB" panose="020B0503020202020204" pitchFamily="34" charset="0"/>
              </a:rPr>
              <a:t>PreviousPurchases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LoyaltyPoints</a:t>
            </a:r>
            <a:endParaRPr lang="es-ES" sz="16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campañas de marketing digital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redefinida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Reasinados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CampaignType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y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CampaingChannel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a cliente.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Reasignación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AdSpent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(Regressor)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nuevo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Predecir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las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conversiones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el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modelo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entrenado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Una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vez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realizadas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predicciones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visualizar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nueva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campana vs la original.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5" y="398581"/>
            <a:ext cx="14440293" cy="35522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" y="4228029"/>
            <a:ext cx="14440293" cy="35522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B9A4A89-3FCB-EF07-E0A0-BCD8BD78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2" r="2051" b="-1"/>
          <a:stretch/>
        </p:blipFill>
        <p:spPr>
          <a:xfrm>
            <a:off x="2003368" y="10"/>
            <a:ext cx="12627033" cy="82295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2" name="Arc 9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330224" y="931018"/>
            <a:ext cx="3585478" cy="358547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2890" y="6779623"/>
            <a:ext cx="655320" cy="655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749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5" y="385555"/>
            <a:ext cx="14437170" cy="35514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5" y="4339855"/>
            <a:ext cx="14437170" cy="35514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1135" y="253473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51135" y="442830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51135" y="4870498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5312695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2534730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11" y="3101705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3543903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56911" y="398610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campañas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11" y="4428300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656911" y="4870498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56911" y="5312696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ROI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597021" y="341782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893" y="348873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Análisis de Resultados: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como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ConversionRate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LoyaltyPoints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podrian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introducir sesgos, se han evaluado los modelos sin ellas con similares resultados.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clusterización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el análisis de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Feature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Importance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optimizaron estrategias segmentadas.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Falta información de productos, márgenes y temporalidad para analizar ROI y métricas financieras.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Recopilar más datos: Productos, márgenes, costos y datos temporales para medir ROI y tendencias.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Refinar simulaciones: Ajustar campañas específicas (¿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Awareness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?,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Consideration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).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calidad de datos: Minimizar sesgos, asegurar datos precisos, así como disponer de objetivos de marketing.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Conclusión: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Los resultados optimizan campañas generales, pero se necesita mejorar la calidad y detalle de los datos para aumentar la precisión y utilidad de las recomendaciones.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Optimizador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 Digital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/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7534785-3159-DEC4-4515-396AC7A9A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6351135" y="3101705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1135" y="354390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PRODUCTO: </a:t>
            </a: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1135" y="3986102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¿Ecommerce?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05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EDA y preprocesado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533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Limpieza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533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datos faltantes, duplicados ni valores atípicos.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8533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Eliminación de 2 columnas con valores continuos.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8533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correlaciones lineales fuertes target-variables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8533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Distribución normalizada, target desbalanceado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90" y="4021560"/>
            <a:ext cx="4598574" cy="32640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6"/>
          <p:cNvSpPr/>
          <p:nvPr/>
        </p:nvSpPr>
        <p:spPr>
          <a:xfrm>
            <a:off x="4147679" y="2444801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147679" y="2919503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147679" y="3280619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147679" y="3641736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147679" y="4002852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Class_weight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="balanced"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25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0" y="209629"/>
            <a:ext cx="14440190" cy="3862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10" y="4072294"/>
            <a:ext cx="14124468" cy="3778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027E35F3-B447-0CDC-BC48-4CD9E1E1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5" y="4366935"/>
            <a:ext cx="14440190" cy="38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8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753</Words>
  <Application>Microsoft Office PowerPoint</Application>
  <PresentationFormat>Personalizado</PresentationFormat>
  <Paragraphs>151</Paragraphs>
  <Slides>21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Agency FB</vt:lpstr>
      <vt:lpstr>Calibri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2</cp:revision>
  <dcterms:created xsi:type="dcterms:W3CDTF">2024-12-16T23:55:37Z</dcterms:created>
  <dcterms:modified xsi:type="dcterms:W3CDTF">2024-12-18T12:03:55Z</dcterms:modified>
</cp:coreProperties>
</file>